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4/11/2011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ACS </a:t>
            </a:r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ACS functional capabilities</a:t>
            </a:r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and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ACS implements federation and trust using industry standards</a:t>
            </a:r>
          </a:p>
          <a:p>
            <a:r>
              <a:rPr lang="en-US" dirty="0" smtClean="0"/>
              <a:t>Protocols:</a:t>
            </a:r>
          </a:p>
          <a:p>
            <a:pPr lvl="1"/>
            <a:r>
              <a:rPr lang="en-US" dirty="0" smtClean="0"/>
              <a:t>WS-Trust</a:t>
            </a:r>
          </a:p>
          <a:p>
            <a:pPr lvl="1"/>
            <a:r>
              <a:rPr lang="en-US" dirty="0" smtClean="0"/>
              <a:t>WS-Federation</a:t>
            </a:r>
          </a:p>
          <a:p>
            <a:pPr lvl="1"/>
            <a:r>
              <a:rPr lang="en-US" dirty="0" err="1"/>
              <a:t>OAuth</a:t>
            </a:r>
            <a:r>
              <a:rPr lang="en-US" dirty="0"/>
              <a:t> WRAP and </a:t>
            </a:r>
            <a:r>
              <a:rPr lang="en-US" dirty="0" err="1"/>
              <a:t>OAuth</a:t>
            </a:r>
            <a:r>
              <a:rPr lang="en-US" dirty="0"/>
              <a:t> </a:t>
            </a:r>
            <a:r>
              <a:rPr lang="en-US" dirty="0" smtClean="0"/>
              <a:t>2.0</a:t>
            </a:r>
          </a:p>
          <a:p>
            <a:r>
              <a:rPr lang="en-US" dirty="0" smtClean="0"/>
              <a:t>Token formats:</a:t>
            </a:r>
          </a:p>
          <a:p>
            <a:pPr lvl="1"/>
            <a:r>
              <a:rPr lang="en-US" dirty="0"/>
              <a:t>SAML 1.1 and </a:t>
            </a:r>
            <a:r>
              <a:rPr lang="en-US" dirty="0" smtClean="0"/>
              <a:t>2.0</a:t>
            </a:r>
          </a:p>
          <a:p>
            <a:pPr lvl="1"/>
            <a:r>
              <a:rPr lang="en-US" dirty="0" smtClean="0"/>
              <a:t>SWT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Built </a:t>
            </a:r>
            <a:r>
              <a:rPr lang="en-US" dirty="0" smtClean="0"/>
              <a:t>in login pages</a:t>
            </a:r>
          </a:p>
          <a:p>
            <a:pPr lvl="1"/>
            <a:r>
              <a:rPr lang="en-US" dirty="0" smtClean="0"/>
              <a:t>Cannot be customized</a:t>
            </a:r>
          </a:p>
          <a:p>
            <a:r>
              <a:rPr lang="en-US" dirty="0" smtClean="0"/>
              <a:t>Home </a:t>
            </a:r>
            <a:r>
              <a:rPr lang="en-US" dirty="0"/>
              <a:t>Realm Discovery Metadata </a:t>
            </a:r>
            <a:r>
              <a:rPr lang="en-US" dirty="0" smtClean="0"/>
              <a:t>Feed</a:t>
            </a:r>
          </a:p>
          <a:p>
            <a:pPr lvl="1"/>
            <a:r>
              <a:rPr lang="en-US" dirty="0" smtClean="0"/>
              <a:t>Enables </a:t>
            </a:r>
            <a:r>
              <a:rPr lang="en-US" dirty="0" smtClean="0"/>
              <a:t>page customization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371600"/>
            <a:ext cx="3381375" cy="263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5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</a:t>
            </a:r>
            <a:r>
              <a:rPr lang="en-US" dirty="0" smtClean="0"/>
              <a:t>’ Rules Engine</a:t>
            </a:r>
          </a:p>
          <a:p>
            <a:pPr lvl="1"/>
            <a:r>
              <a:rPr lang="en-US" dirty="0" smtClean="0"/>
              <a:t>Control what claims get into the token</a:t>
            </a:r>
          </a:p>
          <a:p>
            <a:r>
              <a:rPr lang="en-US" dirty="0" smtClean="0"/>
              <a:t>Management portal</a:t>
            </a:r>
          </a:p>
          <a:p>
            <a:pPr lvl="1"/>
            <a:r>
              <a:rPr lang="en-US" dirty="0" smtClean="0"/>
              <a:t>Identity </a:t>
            </a:r>
            <a:r>
              <a:rPr lang="en-US" dirty="0" smtClean="0"/>
              <a:t>providers</a:t>
            </a:r>
          </a:p>
          <a:p>
            <a:r>
              <a:rPr lang="en-US" dirty="0" smtClean="0"/>
              <a:t>Windows Identity Foundation (WIF)</a:t>
            </a:r>
            <a:endParaRPr lang="en-US" dirty="0" smtClean="0"/>
          </a:p>
          <a:p>
            <a:pPr lvl="1"/>
            <a:r>
              <a:rPr lang="en-US" dirty="0" smtClean="0"/>
              <a:t>Role-based access control (RBAC)</a:t>
            </a:r>
          </a:p>
          <a:p>
            <a:pPr lvl="1"/>
            <a:r>
              <a:rPr lang="en-US" dirty="0" smtClean="0"/>
              <a:t>Claims-based authorization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Administer ACS via its Management Portal</a:t>
            </a:r>
          </a:p>
          <a:p>
            <a:pPr lvl="1"/>
            <a:r>
              <a:rPr lang="en-US" dirty="0" smtClean="0"/>
              <a:t>Accessed through Windows Azure portal</a:t>
            </a:r>
          </a:p>
          <a:p>
            <a:r>
              <a:rPr lang="en-US" dirty="0" smtClean="0"/>
              <a:t>Administer ACS via Management Service</a:t>
            </a:r>
          </a:p>
          <a:p>
            <a:pPr lvl="1"/>
            <a:r>
              <a:rPr lang="en-US" dirty="0" smtClean="0"/>
              <a:t>A service that exposes </a:t>
            </a:r>
            <a:r>
              <a:rPr lang="en-US" dirty="0" err="1" smtClean="0"/>
              <a:t>OData</a:t>
            </a:r>
            <a:r>
              <a:rPr lang="en-US" dirty="0" smtClean="0"/>
              <a:t> endpoint</a:t>
            </a:r>
          </a:p>
          <a:p>
            <a:pPr lvl="1"/>
            <a:r>
              <a:rPr lang="en-US" dirty="0" smtClean="0"/>
              <a:t>Does not required client SDK</a:t>
            </a:r>
          </a:p>
          <a:p>
            <a:pPr lvl="1"/>
            <a:r>
              <a:rPr lang="en-US" dirty="0" smtClean="0"/>
              <a:t>Automation </a:t>
            </a:r>
          </a:p>
          <a:p>
            <a:pPr lvl="1"/>
            <a:r>
              <a:rPr lang="en-US" dirty="0" smtClean="0"/>
              <a:t>Custom UI</a:t>
            </a:r>
          </a:p>
          <a:p>
            <a:pPr lvl="1"/>
            <a:r>
              <a:rPr lang="en-US" dirty="0" smtClean="0"/>
              <a:t>Functionality not available via Management Portal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implement industry standards</a:t>
            </a:r>
          </a:p>
          <a:p>
            <a:r>
              <a:rPr lang="en-US" dirty="0" smtClean="0"/>
              <a:t>ACS offers flexible authorization options </a:t>
            </a:r>
          </a:p>
          <a:p>
            <a:r>
              <a:rPr lang="en-US" dirty="0" smtClean="0"/>
              <a:t>ACS can be managed manually and programmatically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free trial at </a:t>
            </a:r>
            <a:r>
              <a:rPr lang="en-US" sz="2400" u="sng" dirty="0" smtClean="0">
                <a:hlinkClick r:id="rId3"/>
              </a:rPr>
              <a:t>http://www.microsoft.com/windowsazure/free-trial/</a:t>
            </a:r>
            <a:r>
              <a:rPr lang="en-US" sz="2400" dirty="0" smtClean="0"/>
              <a:t> </a:t>
            </a:r>
            <a:endParaRPr lang="en-US" dirty="0"/>
          </a:p>
          <a:p>
            <a:r>
              <a:rPr lang="en-US" dirty="0"/>
              <a:t>Learn more at </a:t>
            </a:r>
            <a:r>
              <a:rPr lang="en-US" sz="2400" u="sng" dirty="0">
                <a:hlinkClick r:id="rId4"/>
              </a:rPr>
              <a:t>http://go.microsoft.com/fwlink/?LinkID=212360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157</Words>
  <Application>Microsoft Office PowerPoint</Application>
  <PresentationFormat>On-screen Show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ACS Functionality</vt:lpstr>
      <vt:lpstr>Objectives</vt:lpstr>
      <vt:lpstr>Federation and Trust</vt:lpstr>
      <vt:lpstr>Authentication</vt:lpstr>
      <vt:lpstr>Authorization</vt:lpstr>
      <vt:lpstr>Administration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25</cp:revision>
  <dcterms:created xsi:type="dcterms:W3CDTF">2006-08-16T00:00:00Z</dcterms:created>
  <dcterms:modified xsi:type="dcterms:W3CDTF">2011-04-11T19:05:11Z</dcterms:modified>
</cp:coreProperties>
</file>