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2" r:id="rId5"/>
    <p:sldId id="261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5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29A40-C2D3-4DB9-895D-F3CD865D2884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1D035-A362-4EF2-BAE6-CCB458DB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5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4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9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22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94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0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99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4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windowsazure/free-tria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.microsoft.com/fwlink/?LinkID=2123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What’s ACS?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Scope what ACS is</a:t>
            </a:r>
          </a:p>
          <a:p>
            <a:r>
              <a:rPr lang="en-US" dirty="0"/>
              <a:t>Where to learn more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1743075"/>
            <a:ext cx="6600825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76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2019300"/>
            <a:ext cx="725805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65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with 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495425"/>
            <a:ext cx="8296275" cy="467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024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ACS is part of MS Windows Azure platform cloud offering</a:t>
            </a:r>
          </a:p>
          <a:p>
            <a:r>
              <a:rPr lang="en-US" dirty="0" smtClean="0"/>
              <a:t>ACS factors out authentication of </a:t>
            </a:r>
            <a:r>
              <a:rPr lang="en-US" smtClean="0"/>
              <a:t>your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 up </a:t>
            </a:r>
            <a:r>
              <a:rPr lang="en-US" dirty="0" smtClean="0"/>
              <a:t>for free trial at </a:t>
            </a:r>
            <a:r>
              <a:rPr lang="en-US" sz="2400" u="sng" dirty="0">
                <a:hlinkClick r:id="rId3"/>
              </a:rPr>
              <a:t>http://www.microsoft.com/windowsazure/free-trial/</a:t>
            </a:r>
            <a:r>
              <a:rPr lang="en-US" sz="2400" dirty="0"/>
              <a:t> </a:t>
            </a:r>
            <a:endParaRPr lang="en-US" dirty="0" smtClean="0"/>
          </a:p>
          <a:p>
            <a:r>
              <a:rPr lang="en-US" dirty="0" smtClean="0"/>
              <a:t>Learn </a:t>
            </a:r>
            <a:r>
              <a:rPr lang="en-US" dirty="0"/>
              <a:t>more </a:t>
            </a:r>
            <a:r>
              <a:rPr lang="en-US" dirty="0" smtClean="0"/>
              <a:t>at </a:t>
            </a:r>
            <a:r>
              <a:rPr lang="en-US" sz="2400" u="sng" dirty="0" smtClean="0">
                <a:hlinkClick r:id="rId4"/>
              </a:rPr>
              <a:t>http</a:t>
            </a:r>
            <a:r>
              <a:rPr lang="en-US" sz="2400" u="sng" dirty="0">
                <a:hlinkClick r:id="rId4"/>
              </a:rPr>
              <a:t>://go.microsoft.com/fwlink/?LinkID=212360</a:t>
            </a:r>
            <a:r>
              <a:rPr lang="en-US" sz="2400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64</Words>
  <Application>Microsoft Office PowerPoint</Application>
  <PresentationFormat>On-screen Show (4:3)</PresentationFormat>
  <Paragraphs>20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What’s ACS?</vt:lpstr>
      <vt:lpstr>Objectives</vt:lpstr>
      <vt:lpstr>Traditional Authentication</vt:lpstr>
      <vt:lpstr>Challenge</vt:lpstr>
      <vt:lpstr>Authentication with ACS</vt:lpstr>
      <vt:lpstr>Key Takeaways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Alik Levin</dc:creator>
  <cp:lastModifiedBy>Alik Levin</cp:lastModifiedBy>
  <cp:revision>32</cp:revision>
  <dcterms:created xsi:type="dcterms:W3CDTF">2006-08-16T00:00:00Z</dcterms:created>
  <dcterms:modified xsi:type="dcterms:W3CDTF">2011-04-03T19:09:18Z</dcterms:modified>
</cp:coreProperties>
</file>