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0" r:id="rId4"/>
    <p:sldId id="262" r:id="rId5"/>
    <p:sldId id="263" r:id="rId6"/>
    <p:sldId id="258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653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A1F8E4-53F4-429D-BB29-C4EECF432419}" type="datetimeFigureOut">
              <a:rPr lang="en-US" smtClean="0"/>
              <a:t>4/25/2011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AE73C4-63B0-44E9-8C59-209FC5A61F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243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31D035-A362-4EF2-BAE6-CCB458DB248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640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crosoft.com/windowsazure/free-trial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go.microsoft.com/fwlink/?LinkID=21236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en-US" dirty="0" smtClean="0"/>
              <a:t>ACS and WIF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64812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Clarify ACS and WIF relationship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377354"/>
            <a:ext cx="5181600" cy="40996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2602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Cloud Service vs. </a:t>
            </a:r>
            <a:r>
              <a:rPr lang="en-US" dirty="0" err="1" smtClean="0"/>
              <a:t>.Net</a:t>
            </a:r>
            <a:r>
              <a:rPr lang="en-US" dirty="0" smtClean="0"/>
              <a:t> Assembly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ACS </a:t>
            </a:r>
            <a:r>
              <a:rPr lang="en-US" dirty="0"/>
              <a:t>is a Cloud </a:t>
            </a:r>
            <a:r>
              <a:rPr lang="en-US" dirty="0" smtClean="0"/>
              <a:t>Service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art </a:t>
            </a:r>
            <a:r>
              <a:rPr lang="en-US" dirty="0"/>
              <a:t>of Windows Azure </a:t>
            </a:r>
            <a:r>
              <a:rPr lang="en-US" dirty="0" smtClean="0"/>
              <a:t>Platform</a:t>
            </a:r>
          </a:p>
          <a:p>
            <a:r>
              <a:rPr lang="en-US" dirty="0" smtClean="0"/>
              <a:t>WIF </a:t>
            </a:r>
            <a:r>
              <a:rPr lang="en-US" dirty="0"/>
              <a:t>is a </a:t>
            </a:r>
            <a:r>
              <a:rPr lang="en-US" dirty="0" err="1"/>
              <a:t>.Net</a:t>
            </a:r>
            <a:r>
              <a:rPr lang="en-US" dirty="0"/>
              <a:t> </a:t>
            </a:r>
            <a:r>
              <a:rPr lang="en-US" dirty="0" smtClean="0"/>
              <a:t>runtime</a:t>
            </a:r>
          </a:p>
          <a:p>
            <a:pPr lvl="1"/>
            <a:r>
              <a:rPr lang="en-US" dirty="0" smtClean="0"/>
              <a:t>Runs </a:t>
            </a:r>
            <a:r>
              <a:rPr lang="en-US" dirty="0"/>
              <a:t>as part of your web application or service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Free out of </a:t>
            </a:r>
            <a:r>
              <a:rPr lang="en-US" smtClean="0"/>
              <a:t>band download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614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ACS - Protocol Handling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ACS </a:t>
            </a:r>
            <a:r>
              <a:rPr lang="en-US" dirty="0"/>
              <a:t>does heavy lifting for handling </a:t>
            </a:r>
            <a:r>
              <a:rPr lang="en-US" dirty="0" smtClean="0"/>
              <a:t>protocols</a:t>
            </a:r>
          </a:p>
          <a:p>
            <a:pPr lvl="1"/>
            <a:r>
              <a:rPr lang="en-US" dirty="0" smtClean="0"/>
              <a:t>WS-Federation</a:t>
            </a:r>
          </a:p>
          <a:p>
            <a:pPr lvl="1"/>
            <a:r>
              <a:rPr lang="en-US" dirty="0" smtClean="0"/>
              <a:t>WS-Trust</a:t>
            </a:r>
          </a:p>
          <a:p>
            <a:pPr lvl="1"/>
            <a:r>
              <a:rPr lang="en-US" dirty="0" err="1" smtClean="0"/>
              <a:t>OpenID</a:t>
            </a:r>
            <a:endParaRPr lang="en-US" dirty="0" smtClean="0"/>
          </a:p>
          <a:p>
            <a:pPr lvl="1"/>
            <a:r>
              <a:rPr lang="en-US" dirty="0" err="1" smtClean="0"/>
              <a:t>OAuth</a:t>
            </a:r>
            <a:r>
              <a:rPr lang="en-US" dirty="0" smtClean="0"/>
              <a:t> 2.0, </a:t>
            </a:r>
            <a:r>
              <a:rPr lang="en-US" dirty="0" err="1" smtClean="0"/>
              <a:t>OAuth</a:t>
            </a:r>
            <a:r>
              <a:rPr lang="en-US" dirty="0" smtClean="0"/>
              <a:t> WRAP</a:t>
            </a:r>
          </a:p>
          <a:p>
            <a:pPr lvl="1"/>
            <a:r>
              <a:rPr lang="en-US" dirty="0" smtClean="0"/>
              <a:t>Facebook Graph</a:t>
            </a:r>
          </a:p>
          <a:p>
            <a:r>
              <a:rPr lang="en-US" dirty="0" smtClean="0"/>
              <a:t>ACS </a:t>
            </a:r>
            <a:r>
              <a:rPr lang="en-US" dirty="0"/>
              <a:t>issues normalized tokens </a:t>
            </a:r>
            <a:endParaRPr lang="en-US" dirty="0" smtClean="0"/>
          </a:p>
          <a:p>
            <a:pPr lvl="1"/>
            <a:r>
              <a:rPr lang="en-US" dirty="0" smtClean="0"/>
              <a:t>SAML </a:t>
            </a:r>
          </a:p>
          <a:p>
            <a:pPr lvl="1"/>
            <a:r>
              <a:rPr lang="en-US" dirty="0" smtClean="0"/>
              <a:t>SWT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8494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WIF - Token Parsing, Tooling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Parses incoming tokens</a:t>
            </a:r>
          </a:p>
          <a:p>
            <a:r>
              <a:rPr lang="en-US" dirty="0" smtClean="0"/>
              <a:t>Exposes convenient </a:t>
            </a:r>
            <a:r>
              <a:rPr lang="en-US" dirty="0" err="1" smtClean="0"/>
              <a:t>.Net</a:t>
            </a:r>
            <a:r>
              <a:rPr lang="en-US" dirty="0" smtClean="0"/>
              <a:t> API</a:t>
            </a:r>
          </a:p>
          <a:p>
            <a:r>
              <a:rPr lang="en-US" dirty="0" smtClean="0"/>
              <a:t>Design Time tooling via </a:t>
            </a:r>
            <a:r>
              <a:rPr lang="en-US" dirty="0" err="1" smtClean="0"/>
              <a:t>FedUtil</a:t>
            </a:r>
            <a:r>
              <a:rPr lang="en-US" dirty="0" smtClean="0"/>
              <a:t> wizard tool</a:t>
            </a:r>
          </a:p>
          <a:p>
            <a:r>
              <a:rPr lang="en-US" dirty="0" smtClean="0"/>
              <a:t>Extensibility points:</a:t>
            </a:r>
          </a:p>
          <a:p>
            <a:pPr lvl="1"/>
            <a:r>
              <a:rPr lang="en-US" dirty="0" smtClean="0"/>
              <a:t>Configuration sections</a:t>
            </a:r>
          </a:p>
          <a:p>
            <a:pPr lvl="1"/>
            <a:r>
              <a:rPr lang="en-US" dirty="0" smtClean="0"/>
              <a:t>Custom token handlers</a:t>
            </a:r>
          </a:p>
          <a:p>
            <a:r>
              <a:rPr lang="en-US" dirty="0" smtClean="0"/>
              <a:t>Authorization</a:t>
            </a:r>
          </a:p>
          <a:p>
            <a:pPr lvl="1"/>
            <a:r>
              <a:rPr lang="en-US" smtClean="0"/>
              <a:t>Role </a:t>
            </a:r>
            <a:r>
              <a:rPr lang="en-US" dirty="0" smtClean="0"/>
              <a:t>based and claims based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584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Takeaways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ACS is a cloud service</a:t>
            </a:r>
          </a:p>
          <a:p>
            <a:r>
              <a:rPr lang="en-US" dirty="0" smtClean="0"/>
              <a:t>WIF is </a:t>
            </a:r>
            <a:r>
              <a:rPr lang="en-US" dirty="0" err="1" smtClean="0"/>
              <a:t>.Net</a:t>
            </a:r>
            <a:r>
              <a:rPr lang="en-US" dirty="0" smtClean="0"/>
              <a:t> runtime</a:t>
            </a:r>
          </a:p>
          <a:p>
            <a:r>
              <a:rPr lang="en-US" dirty="0" smtClean="0"/>
              <a:t>Heavy lifting for handling protocols and tokens</a:t>
            </a:r>
          </a:p>
          <a:p>
            <a:pPr lvl="1"/>
            <a:r>
              <a:rPr lang="en-US" dirty="0" smtClean="0"/>
              <a:t>Runtime and design 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4717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Next Steps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Sign up for free trial at </a:t>
            </a:r>
            <a:r>
              <a:rPr lang="en-US" sz="2400" u="sng" dirty="0" smtClean="0">
                <a:hlinkClick r:id="rId3"/>
              </a:rPr>
              <a:t>http://www.microsoft.com/windowsazure/free-trial/</a:t>
            </a:r>
            <a:r>
              <a:rPr lang="en-US" sz="2400" dirty="0" smtClean="0"/>
              <a:t> </a:t>
            </a:r>
            <a:endParaRPr lang="en-US" dirty="0"/>
          </a:p>
          <a:p>
            <a:r>
              <a:rPr lang="en-US" dirty="0"/>
              <a:t>Learn more at </a:t>
            </a:r>
            <a:r>
              <a:rPr lang="en-US" sz="2400" u="sng" dirty="0">
                <a:hlinkClick r:id="rId4"/>
              </a:rPr>
              <a:t>http://go.microsoft.com/fwlink/?LinkID=212360</a:t>
            </a:r>
            <a:r>
              <a:rPr lang="en-US" sz="2400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3994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153</Words>
  <Application>Microsoft Office PowerPoint</Application>
  <PresentationFormat>On-screen Show (4:3)</PresentationFormat>
  <Paragraphs>37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ACS and WIF</vt:lpstr>
      <vt:lpstr>Objectives</vt:lpstr>
      <vt:lpstr>Cloud Service vs. .Net Assembly</vt:lpstr>
      <vt:lpstr>ACS - Protocol Handling</vt:lpstr>
      <vt:lpstr>WIF - Token Parsing, Tooling</vt:lpstr>
      <vt:lpstr>Key Takeaways</vt:lpstr>
      <vt:lpstr>Next Steps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Alik Levin</dc:creator>
  <cp:lastModifiedBy>Alik Levin</cp:lastModifiedBy>
  <cp:revision>27</cp:revision>
  <dcterms:created xsi:type="dcterms:W3CDTF">2006-08-16T00:00:00Z</dcterms:created>
  <dcterms:modified xsi:type="dcterms:W3CDTF">2011-04-25T21:27:45Z</dcterms:modified>
</cp:coreProperties>
</file>