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2" r:id="rId5"/>
    <p:sldId id="263" r:id="rId6"/>
    <p:sldId id="264" r:id="rId7"/>
    <p:sldId id="258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64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1F8E4-53F4-429D-BB29-C4EECF432419}" type="datetimeFigureOut">
              <a:rPr lang="en-US" smtClean="0"/>
              <a:t>4/8/2011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E73C4-63B0-44E9-8C59-209FC5A61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43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D035-A362-4EF2-BAE6-CCB458DB24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40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windowsazure/free-tria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.microsoft.com/fwlink/?LinkID=2123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ACS Deployment </a:t>
            </a:r>
            <a:r>
              <a:rPr lang="en-US" dirty="0" smtClean="0"/>
              <a:t>Scenarios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481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</a:t>
            </a:r>
            <a:r>
              <a:rPr lang="en-US" dirty="0"/>
              <a:t>key deployment scenarios</a:t>
            </a:r>
          </a:p>
        </p:txBody>
      </p:sp>
    </p:spTree>
    <p:extLst>
      <p:ext uri="{BB962C8B-B14F-4D97-AF65-F5344CB8AC3E}">
        <p14:creationId xmlns:p14="http://schemas.microsoft.com/office/powerpoint/2010/main" val="210260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On-premises Web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/>
              <a:t>“I want to allow Facebook users to login to my organization’s web application”</a:t>
            </a:r>
            <a:endParaRPr lang="en-US" sz="24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514600"/>
            <a:ext cx="7200900" cy="3514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46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Windows </a:t>
            </a:r>
            <a:r>
              <a:rPr lang="en-US" dirty="0" smtClean="0"/>
              <a:t>Azure: Web </a:t>
            </a:r>
            <a:r>
              <a:rPr lang="en-US" dirty="0"/>
              <a:t>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1905000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“I do not want to invest in new identity management systems, want to let Internet or employees users login to my web app”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8" y="2667000"/>
            <a:ext cx="7172325" cy="3552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727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Windows Azure: Web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/>
              <a:t>“I do not want to implement authentication and identity management for my web service in the cloud”</a:t>
            </a:r>
            <a:endParaRPr lang="en-US" sz="2400" i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667000"/>
            <a:ext cx="5905500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727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Mobile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“How to login to Windows </a:t>
            </a:r>
            <a:r>
              <a:rPr lang="en-US" i="1" smtClean="0"/>
              <a:t>Live ID or </a:t>
            </a:r>
            <a:r>
              <a:rPr lang="en-US" i="1" dirty="0" smtClean="0"/>
              <a:t>Google on my Windows Phone 7 app?”</a:t>
            </a:r>
            <a:endParaRPr lang="en-US" i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2895600"/>
            <a:ext cx="1495425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150" y="2895600"/>
            <a:ext cx="1466850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727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ACS is a cloud service</a:t>
            </a:r>
          </a:p>
          <a:p>
            <a:r>
              <a:rPr lang="en-US" dirty="0" smtClean="0"/>
              <a:t>ACS can serve cloud deployed apps</a:t>
            </a:r>
          </a:p>
          <a:p>
            <a:r>
              <a:rPr lang="en-US" dirty="0" smtClean="0"/>
              <a:t>ACS can serve on-premises apps</a:t>
            </a:r>
          </a:p>
          <a:p>
            <a:r>
              <a:rPr lang="en-US" dirty="0" smtClean="0"/>
              <a:t>ACS can serve mobile devices apps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7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 up for free trial at </a:t>
            </a:r>
            <a:r>
              <a:rPr lang="en-US" sz="2400" u="sng" dirty="0" smtClean="0">
                <a:hlinkClick r:id="rId3"/>
              </a:rPr>
              <a:t>http://www.microsoft.com/windowsazure/free-trial/</a:t>
            </a:r>
            <a:r>
              <a:rPr lang="en-US" sz="2400" dirty="0" smtClean="0"/>
              <a:t> </a:t>
            </a:r>
            <a:endParaRPr lang="en-US" dirty="0"/>
          </a:p>
          <a:p>
            <a:r>
              <a:rPr lang="en-US" dirty="0"/>
              <a:t>Learn more at </a:t>
            </a:r>
            <a:r>
              <a:rPr lang="en-US" sz="2400" u="sng" dirty="0">
                <a:hlinkClick r:id="rId4"/>
              </a:rPr>
              <a:t>http://go.microsoft.com/fwlink/?LinkID=212360</a:t>
            </a:r>
            <a:r>
              <a:rPr lang="en-US" sz="24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99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145</Words>
  <Application>Microsoft Office PowerPoint</Application>
  <PresentationFormat>On-screen Show (4:3)</PresentationFormat>
  <Paragraphs>20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ACS Deployment Scenarios</vt:lpstr>
      <vt:lpstr>Objectives</vt:lpstr>
      <vt:lpstr>On-premises Web Applications</vt:lpstr>
      <vt:lpstr>Windows Azure: Web application</vt:lpstr>
      <vt:lpstr>Windows Azure: Web Service</vt:lpstr>
      <vt:lpstr>Mobile Devices</vt:lpstr>
      <vt:lpstr>Key Takeaways</vt:lpstr>
      <vt:lpstr>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Alik Levin</dc:creator>
  <cp:lastModifiedBy>Alik Levin</cp:lastModifiedBy>
  <cp:revision>37</cp:revision>
  <dcterms:created xsi:type="dcterms:W3CDTF">2006-08-16T00:00:00Z</dcterms:created>
  <dcterms:modified xsi:type="dcterms:W3CDTF">2011-04-08T23:47:47Z</dcterms:modified>
</cp:coreProperties>
</file>