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2" r:id="rId5"/>
    <p:sldId id="263" r:id="rId6"/>
    <p:sldId id="258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5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1F8E4-53F4-429D-BB29-C4EECF432419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73C4-63B0-44E9-8C59-209FC5A61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4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83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07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28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96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9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47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4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windowsazure/free-tria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.microsoft.com/fwlink/?LinkID=2123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ACS Can Do For 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core functionality of ACS v2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Federation with Internet identity providers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1524000"/>
            <a:ext cx="6781800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6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Federation with corporate identity providers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543050"/>
            <a:ext cx="6886575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601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 credentials for 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863" y="1319188"/>
            <a:ext cx="4910137" cy="51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991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Outsource authentication to industry mature identity management systems</a:t>
            </a:r>
          </a:p>
          <a:p>
            <a:r>
              <a:rPr lang="en-US" dirty="0"/>
              <a:t>Reuse investment in corporate identity management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Works for Web and Web services architectures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</a:t>
            </a:r>
            <a:r>
              <a:rPr lang="en-US" dirty="0" smtClean="0"/>
              <a:t>for free trial at </a:t>
            </a:r>
            <a:r>
              <a:rPr lang="en-US" sz="2400" u="sng" dirty="0">
                <a:hlinkClick r:id="rId3"/>
              </a:rPr>
              <a:t>http://www.microsoft.com/windowsazure/free-trial/</a:t>
            </a:r>
            <a:r>
              <a:rPr lang="en-US" sz="2400" dirty="0"/>
              <a:t> </a:t>
            </a:r>
            <a:endParaRPr lang="en-US" dirty="0" smtClean="0"/>
          </a:p>
          <a:p>
            <a:r>
              <a:rPr lang="en-US" dirty="0" smtClean="0"/>
              <a:t>Learn </a:t>
            </a:r>
            <a:r>
              <a:rPr lang="en-US" dirty="0"/>
              <a:t>more </a:t>
            </a:r>
            <a:r>
              <a:rPr lang="en-US" dirty="0" smtClean="0"/>
              <a:t>at </a:t>
            </a:r>
            <a:r>
              <a:rPr lang="en-US" sz="2400" u="sng" dirty="0" smtClean="0">
                <a:hlinkClick r:id="rId4"/>
              </a:rPr>
              <a:t>http</a:t>
            </a:r>
            <a:r>
              <a:rPr lang="en-US" sz="2400" u="sng" dirty="0">
                <a:hlinkClick r:id="rId4"/>
              </a:rPr>
              <a:t>://go.microsoft.com/fwlink/?LinkID=212360</a:t>
            </a:r>
            <a:r>
              <a:rPr lang="en-US" sz="2400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5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80</Words>
  <Application>Microsoft Office PowerPoint</Application>
  <PresentationFormat>On-screen Show (4:3)</PresentationFormat>
  <Paragraphs>20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 ACS Can Do For Me?</vt:lpstr>
      <vt:lpstr>Objectives</vt:lpstr>
      <vt:lpstr>Federation with Internet identity providers</vt:lpstr>
      <vt:lpstr>Federation with corporate identity providers</vt:lpstr>
      <vt:lpstr>Manage credentials for Web services</vt:lpstr>
      <vt:lpstr>Key Takeaways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Alik Levin</dc:creator>
  <cp:lastModifiedBy>Alik Levin</cp:lastModifiedBy>
  <cp:revision>24</cp:revision>
  <dcterms:created xsi:type="dcterms:W3CDTF">2006-08-16T00:00:00Z</dcterms:created>
  <dcterms:modified xsi:type="dcterms:W3CDTF">2011-03-30T16:53:40Z</dcterms:modified>
</cp:coreProperties>
</file>