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62" r:id="rId5"/>
    <p:sldId id="263" r:id="rId6"/>
    <p:sldId id="258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2" y="-6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1F8E4-53F4-429D-BB29-C4EECF432419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E73C4-63B0-44E9-8C59-209FC5A61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43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1D035-A362-4EF2-BAE6-CCB458DB24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4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windowsazure/free-tria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.microsoft.com/fwlink/?LinkID=2123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 smtClean="0"/>
              <a:t>ACS and ADFS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481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Clarify ACS and ADFS Relationship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60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Core Functionality - 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ACS and ADFS Core Functionality is STS</a:t>
            </a:r>
          </a:p>
          <a:p>
            <a:pPr lvl="1"/>
            <a:r>
              <a:rPr lang="en-US" dirty="0" smtClean="0"/>
              <a:t>Security Token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6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Cloud vs. On-Premises 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ADFS is On-Premises STS </a:t>
            </a:r>
          </a:p>
          <a:p>
            <a:pPr lvl="1"/>
            <a:r>
              <a:rPr lang="en-US" dirty="0" smtClean="0"/>
              <a:t>Windows Server Component</a:t>
            </a:r>
          </a:p>
          <a:p>
            <a:r>
              <a:rPr lang="en-US" dirty="0" smtClean="0"/>
              <a:t>ACS is Cloud STS</a:t>
            </a:r>
          </a:p>
          <a:p>
            <a:pPr lvl="1"/>
            <a:r>
              <a:rPr lang="en-US" dirty="0" smtClean="0"/>
              <a:t>Windows Azure Platform Component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72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vs. Federation Provider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ACS is Federation Provider</a:t>
            </a:r>
          </a:p>
          <a:p>
            <a:pPr lvl="1"/>
            <a:r>
              <a:rPr lang="en-US" dirty="0"/>
              <a:t>Does not manage identities</a:t>
            </a:r>
          </a:p>
          <a:p>
            <a:pPr lvl="1"/>
            <a:r>
              <a:rPr lang="en-US" dirty="0"/>
              <a:t>Federates with Internet identity providers</a:t>
            </a:r>
          </a:p>
          <a:p>
            <a:pPr lvl="1"/>
            <a:r>
              <a:rPr lang="en-US" dirty="0"/>
              <a:t>Federates with ADFS too!</a:t>
            </a:r>
          </a:p>
          <a:p>
            <a:r>
              <a:rPr lang="en-US" dirty="0" smtClean="0"/>
              <a:t>ADFS is both Identity and Federation Provider</a:t>
            </a:r>
          </a:p>
          <a:p>
            <a:pPr lvl="1"/>
            <a:r>
              <a:rPr lang="en-US" dirty="0" smtClean="0"/>
              <a:t>Relies on Active Directory for identity management</a:t>
            </a:r>
          </a:p>
          <a:p>
            <a:pPr lvl="1"/>
            <a:r>
              <a:rPr lang="en-US" dirty="0" smtClean="0"/>
              <a:t>Federates with non-MS enterprise identity products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48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Takeaways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STS </a:t>
            </a:r>
            <a:r>
              <a:rPr lang="en-US" dirty="0" smtClean="0"/>
              <a:t>is core functionality</a:t>
            </a:r>
          </a:p>
          <a:p>
            <a:r>
              <a:rPr lang="en-US" dirty="0" smtClean="0"/>
              <a:t>ACS: cloud federation provider</a:t>
            </a:r>
          </a:p>
          <a:p>
            <a:r>
              <a:rPr lang="en-US" dirty="0" smtClean="0"/>
              <a:t>ADFS</a:t>
            </a:r>
            <a:r>
              <a:rPr lang="en-US" dirty="0"/>
              <a:t>: on-premises identity &amp; federation </a:t>
            </a:r>
            <a:r>
              <a:rPr lang="en-US" dirty="0" smtClean="0"/>
              <a:t>provider</a:t>
            </a:r>
          </a:p>
          <a:p>
            <a:r>
              <a:rPr lang="en-US" dirty="0" smtClean="0"/>
              <a:t>ACS and ADFS integrate seamlessly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7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 up for free trial at </a:t>
            </a:r>
            <a:r>
              <a:rPr lang="en-US" sz="2400" u="sng" dirty="0" smtClean="0">
                <a:hlinkClick r:id="rId3"/>
              </a:rPr>
              <a:t>http://www.microsoft.com/windowsazure/free-trial/</a:t>
            </a:r>
            <a:r>
              <a:rPr lang="en-US" sz="2400" dirty="0" smtClean="0"/>
              <a:t> </a:t>
            </a:r>
            <a:endParaRPr lang="en-US" dirty="0"/>
          </a:p>
          <a:p>
            <a:r>
              <a:rPr lang="en-US" dirty="0"/>
              <a:t>Learn more at </a:t>
            </a:r>
            <a:r>
              <a:rPr lang="en-US" sz="2400" u="sng" dirty="0">
                <a:hlinkClick r:id="rId4"/>
              </a:rPr>
              <a:t>http://go.microsoft.com/fwlink/?LinkID=212360</a:t>
            </a:r>
            <a:r>
              <a:rPr lang="en-US" sz="24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99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130</Words>
  <Application>Microsoft Office PowerPoint</Application>
  <PresentationFormat>On-screen Show (4:3)</PresentationFormat>
  <Paragraphs>28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ACS and ADFS</vt:lpstr>
      <vt:lpstr>Objectives</vt:lpstr>
      <vt:lpstr>Core Functionality - STS</vt:lpstr>
      <vt:lpstr>Cloud vs. On-Premises STS</vt:lpstr>
      <vt:lpstr>Identity vs. Federation Provider</vt:lpstr>
      <vt:lpstr>Key Takeaways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Alik Levin</dc:creator>
  <cp:lastModifiedBy>Alik Levin</cp:lastModifiedBy>
  <cp:revision>27</cp:revision>
  <dcterms:created xsi:type="dcterms:W3CDTF">2006-08-16T00:00:00Z</dcterms:created>
  <dcterms:modified xsi:type="dcterms:W3CDTF">2011-05-13T16:36:33Z</dcterms:modified>
</cp:coreProperties>
</file>