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5" r:id="rId4"/>
    <p:sldId id="260" r:id="rId5"/>
    <p:sldId id="266" r:id="rId6"/>
    <p:sldId id="262" r:id="rId7"/>
    <p:sldId id="263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692" autoAdjust="0"/>
  </p:normalViewPr>
  <p:slideViewPr>
    <p:cSldViewPr>
      <p:cViewPr varScale="1">
        <p:scale>
          <a:sx n="53" d="100"/>
          <a:sy n="53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1F8E4-53F4-429D-BB29-C4EECF432419}" type="datetimeFigureOut">
              <a:rPr lang="en-US" smtClean="0"/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E73C4-63B0-44E9-8C59-209FC5A61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43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</a:p>
          <a:p>
            <a:pPr lvl="1"/>
            <a:r>
              <a:rPr lang="en-US" dirty="0" smtClean="0"/>
              <a:t>Customers log in using Live ID, Facebook, Google, Yahoo! identities</a:t>
            </a:r>
          </a:p>
          <a:p>
            <a:pPr lvl="1"/>
            <a:r>
              <a:rPr lang="en-US" dirty="0" smtClean="0"/>
              <a:t>Mobile employees log in using  Active Directory credentials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73C4-63B0-44E9-8C59-209FC5A61F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79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</a:p>
          <a:p>
            <a:pPr lvl="1"/>
            <a:r>
              <a:rPr lang="en-US" dirty="0" smtClean="0"/>
              <a:t>Customers log in using Live ID, Facebook, Google, Yahoo! identities</a:t>
            </a:r>
          </a:p>
          <a:p>
            <a:pPr lvl="1"/>
            <a:r>
              <a:rPr lang="en-US" dirty="0" smtClean="0"/>
              <a:t>Mobile employees log in using  Active Directory credentials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73C4-63B0-44E9-8C59-209FC5A61F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79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Scenarios:</a:t>
            </a:r>
          </a:p>
          <a:p>
            <a:pPr lvl="1"/>
            <a:r>
              <a:rPr lang="en-US" dirty="0" smtClean="0"/>
              <a:t>Web App on Windows Azure uses ACS</a:t>
            </a:r>
          </a:p>
          <a:p>
            <a:pPr lvl="1"/>
            <a:r>
              <a:rPr lang="en-US" dirty="0" smtClean="0"/>
              <a:t>Web Service on Windows Azure uses ACS</a:t>
            </a:r>
          </a:p>
          <a:p>
            <a:r>
              <a:rPr lang="en-US" dirty="0" smtClean="0"/>
              <a:t>ACS is not limited to consumption by Windows Azure deployed apps any modern app platform hosted on </a:t>
            </a:r>
            <a:r>
              <a:rPr lang="en-US" dirty="0" err="1" smtClean="0"/>
              <a:t>PaaS</a:t>
            </a:r>
            <a:r>
              <a:rPr lang="en-US" baseline="0" dirty="0" smtClean="0"/>
              <a:t> cloud providers can consume ACS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73C4-63B0-44E9-8C59-209FC5A61F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30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Scenarios:</a:t>
            </a:r>
          </a:p>
          <a:p>
            <a:pPr lvl="1"/>
            <a:r>
              <a:rPr lang="en-US" dirty="0" smtClean="0"/>
              <a:t>“To run my business I offer </a:t>
            </a:r>
            <a:r>
              <a:rPr lang="en-US" dirty="0" err="1" smtClean="0"/>
              <a:t>SaaS</a:t>
            </a:r>
            <a:r>
              <a:rPr lang="en-US" dirty="0" smtClean="0"/>
              <a:t> app”</a:t>
            </a:r>
          </a:p>
          <a:p>
            <a:pPr lvl="1"/>
            <a:endParaRPr lang="en-US" dirty="0" smtClean="0"/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Management Service for onboarding your tenants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AE73C4-63B0-44E9-8C59-209FC5A61F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67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31D035-A362-4EF2-BAE6-CCB458DB24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40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windowsazure/free-tria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.microsoft.com/fwlink/?LinkID=2123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ACS and the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481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 ACS to different flavors of the Cloud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6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and Windows Azure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is a cloud service</a:t>
            </a:r>
          </a:p>
          <a:p>
            <a:r>
              <a:rPr lang="en-US" dirty="0" smtClean="0"/>
              <a:t>ACS is part of Windows Azure Platform</a:t>
            </a:r>
          </a:p>
          <a:p>
            <a:pPr lvl="1"/>
            <a:r>
              <a:rPr lang="en-US" dirty="0" smtClean="0"/>
              <a:t>A service within </a:t>
            </a:r>
            <a:r>
              <a:rPr lang="en-US" dirty="0" err="1" smtClean="0"/>
              <a:t>AppFabric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429000"/>
            <a:ext cx="4104795" cy="3042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7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and Private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On-premises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2800350"/>
            <a:ext cx="7191375" cy="3524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46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and Private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Cloud</a:t>
            </a:r>
          </a:p>
          <a:p>
            <a:pPr lvl="1"/>
            <a:r>
              <a:rPr lang="en-US" dirty="0" smtClean="0"/>
              <a:t>Hosted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025" y="2800350"/>
            <a:ext cx="7219950" cy="3524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92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and </a:t>
            </a:r>
            <a:r>
              <a:rPr lang="en-US" dirty="0" err="1" smtClean="0"/>
              <a:t>PaaS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Platform as a Service</a:t>
            </a:r>
          </a:p>
          <a:p>
            <a:pPr lvl="1"/>
            <a:r>
              <a:rPr lang="en-US" dirty="0" smtClean="0"/>
              <a:t>Windows Azure </a:t>
            </a:r>
            <a:r>
              <a:rPr lang="en-US" dirty="0" smtClean="0"/>
              <a:t>Platform</a:t>
            </a:r>
            <a:endParaRPr lang="en-US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3" y="2800350"/>
            <a:ext cx="7229475" cy="3524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and </a:t>
            </a:r>
            <a:r>
              <a:rPr lang="en-US" dirty="0" err="1" smtClean="0"/>
              <a:t>SaaS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as a Service</a:t>
            </a:r>
          </a:p>
          <a:p>
            <a:pPr lvl="1"/>
            <a:r>
              <a:rPr lang="en-US" dirty="0" smtClean="0"/>
              <a:t>Custom built multitenant application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2743200"/>
            <a:ext cx="6705600" cy="3614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220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ACS is a Cloud service</a:t>
            </a:r>
          </a:p>
          <a:p>
            <a:r>
              <a:rPr lang="en-US" dirty="0" smtClean="0"/>
              <a:t>ACS can serve Private Cloud needs</a:t>
            </a:r>
          </a:p>
          <a:p>
            <a:r>
              <a:rPr lang="en-US" dirty="0" smtClean="0"/>
              <a:t>ACS can serve </a:t>
            </a:r>
            <a:r>
              <a:rPr lang="en-US" dirty="0" err="1" smtClean="0"/>
              <a:t>PaaS</a:t>
            </a:r>
            <a:r>
              <a:rPr lang="en-US" dirty="0" smtClean="0"/>
              <a:t> Cloud needs</a:t>
            </a:r>
          </a:p>
          <a:p>
            <a:pPr lvl="1"/>
            <a:r>
              <a:rPr lang="en-US" dirty="0" smtClean="0"/>
              <a:t>Not limited to Windows Azure Platform</a:t>
            </a:r>
          </a:p>
          <a:p>
            <a:r>
              <a:rPr lang="en-US" dirty="0" smtClean="0"/>
              <a:t>ACS can serve </a:t>
            </a:r>
            <a:r>
              <a:rPr lang="en-US" dirty="0" err="1" smtClean="0"/>
              <a:t>SaaS</a:t>
            </a:r>
            <a:r>
              <a:rPr lang="en-US" dirty="0" smtClean="0"/>
              <a:t> Cloud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Use Management Service for onboarding your tenants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for free trial at </a:t>
            </a:r>
            <a:r>
              <a:rPr lang="en-US" sz="2400" u="sng" dirty="0" smtClean="0">
                <a:hlinkClick r:id="rId3"/>
              </a:rPr>
              <a:t>http://www.microsoft.com/windowsazure/free-trial/</a:t>
            </a:r>
            <a:r>
              <a:rPr lang="en-US" sz="2400" dirty="0" smtClean="0"/>
              <a:t> </a:t>
            </a:r>
            <a:endParaRPr lang="en-US" dirty="0"/>
          </a:p>
          <a:p>
            <a:r>
              <a:rPr lang="en-US" dirty="0"/>
              <a:t>Learn more at </a:t>
            </a:r>
            <a:r>
              <a:rPr lang="en-US" sz="2400" u="sng" dirty="0">
                <a:hlinkClick r:id="rId4"/>
              </a:rPr>
              <a:t>http://go.microsoft.com/fwlink/?LinkID=212360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9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236</Words>
  <Application>Microsoft Office PowerPoint</Application>
  <PresentationFormat>On-screen Show (4:3)</PresentationFormat>
  <Paragraphs>48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ACS and the Cloud</vt:lpstr>
      <vt:lpstr>Objectives</vt:lpstr>
      <vt:lpstr>ACS and Windows Azure Platform</vt:lpstr>
      <vt:lpstr>ACS and Private Cloud</vt:lpstr>
      <vt:lpstr>ACS and Private Cloud</vt:lpstr>
      <vt:lpstr>ACS and PaaS</vt:lpstr>
      <vt:lpstr>ACS and SaaS</vt:lpstr>
      <vt:lpstr>Key Takeaways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Alik Levin</dc:creator>
  <cp:lastModifiedBy>Alik Levin</cp:lastModifiedBy>
  <cp:revision>54</cp:revision>
  <dcterms:created xsi:type="dcterms:W3CDTF">2006-08-16T00:00:00Z</dcterms:created>
  <dcterms:modified xsi:type="dcterms:W3CDTF">2011-04-13T19:06:00Z</dcterms:modified>
</cp:coreProperties>
</file>