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586" autoAdjust="0"/>
  </p:normalViewPr>
  <p:slideViewPr>
    <p:cSldViewPr>
      <p:cViewPr varScale="1">
        <p:scale>
          <a:sx n="66" d="100"/>
          <a:sy n="66" d="100"/>
        </p:scale>
        <p:origin x="-65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3/30/2011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ACS Architecture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ACS key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STS – Security Token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419225"/>
            <a:ext cx="67913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419225"/>
            <a:ext cx="67913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419225"/>
            <a:ext cx="67913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Transformation Rule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419225"/>
            <a:ext cx="6791325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89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ACS is a cloud service </a:t>
            </a:r>
          </a:p>
          <a:p>
            <a:r>
              <a:rPr lang="en-US" dirty="0"/>
              <a:t>STS (Security Token Service) - issues security tokens</a:t>
            </a:r>
          </a:p>
          <a:p>
            <a:r>
              <a:rPr lang="en-US" dirty="0"/>
              <a:t>Management service – API for administration automation</a:t>
            </a:r>
          </a:p>
          <a:p>
            <a:r>
              <a:rPr lang="en-US" dirty="0"/>
              <a:t>Management portal – user interface for ACS administration</a:t>
            </a:r>
          </a:p>
          <a:p>
            <a:r>
              <a:rPr lang="en-US" dirty="0" smtClean="0"/>
              <a:t>Rule </a:t>
            </a:r>
            <a:r>
              <a:rPr lang="en-US" dirty="0"/>
              <a:t>engine – rule driven security token </a:t>
            </a:r>
            <a:r>
              <a:rPr lang="en-US" dirty="0" smtClean="0"/>
              <a:t>transformation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</a:t>
            </a:r>
            <a:r>
              <a:rPr lang="en-US" dirty="0" smtClean="0"/>
              <a:t>for free trial at </a:t>
            </a:r>
            <a:r>
              <a:rPr lang="en-US" sz="2400" u="sng" dirty="0">
                <a:hlinkClick r:id="rId3"/>
              </a:rPr>
              <a:t>http://www.microsoft.com/windowsazure/free-trial/</a:t>
            </a:r>
            <a:r>
              <a:rPr lang="en-US" sz="2400" dirty="0"/>
              <a:t> </a:t>
            </a:r>
            <a:endParaRPr lang="en-US" dirty="0" smtClean="0"/>
          </a:p>
          <a:p>
            <a:r>
              <a:rPr lang="en-US" dirty="0" smtClean="0"/>
              <a:t>Learn </a:t>
            </a:r>
            <a:r>
              <a:rPr lang="en-US" dirty="0"/>
              <a:t>more </a:t>
            </a:r>
            <a:r>
              <a:rPr lang="en-US" dirty="0" smtClean="0"/>
              <a:t>at </a:t>
            </a:r>
            <a:r>
              <a:rPr lang="en-US" sz="2400" u="sng" dirty="0" smtClean="0">
                <a:hlinkClick r:id="rId4"/>
              </a:rPr>
              <a:t>http</a:t>
            </a:r>
            <a:r>
              <a:rPr lang="en-US" sz="2400" u="sng" dirty="0">
                <a:hlinkClick r:id="rId4"/>
              </a:rPr>
              <a:t>://go.microsoft.com/fwlink/?LinkID=212360</a:t>
            </a:r>
            <a:r>
              <a:rPr lang="en-US" sz="2400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81</Words>
  <Application>Microsoft Office PowerPoint</Application>
  <PresentationFormat>On-screen Show (4:3)</PresentationFormat>
  <Paragraphs>17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ACS Architecture</vt:lpstr>
      <vt:lpstr>Objectives</vt:lpstr>
      <vt:lpstr>STS – Security Token Service</vt:lpstr>
      <vt:lpstr>Management Portal</vt:lpstr>
      <vt:lpstr>Management Service</vt:lpstr>
      <vt:lpstr>Token Transformation Rule Engine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15</cp:revision>
  <dcterms:created xsi:type="dcterms:W3CDTF">2006-08-16T00:00:00Z</dcterms:created>
  <dcterms:modified xsi:type="dcterms:W3CDTF">2011-03-30T16:55:05Z</dcterms:modified>
</cp:coreProperties>
</file>